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1" r:id="rId36"/>
    <p:sldId id="264" r:id="rId37"/>
    <p:sldId id="278" r:id="rId38"/>
    <p:sldId id="258" r:id="rId39"/>
    <p:sldId id="317" r:id="rId40"/>
    <p:sldId id="315" r:id="rId41"/>
    <p:sldId id="262" r:id="rId42"/>
    <p:sldId id="263" r:id="rId43"/>
    <p:sldId id="275" r:id="rId44"/>
    <p:sldId id="279" r:id="rId45"/>
  </p:sldIdLst>
  <p:sldSz cx="9144000" cy="5143500" type="screen16x9"/>
  <p:notesSz cx="6858000" cy="9144000"/>
  <p:embeddedFontLst>
    <p:embeddedFont>
      <p:font typeface="Lexend" pitchFamily="2" charset="-94"/>
      <p:regular r:id="rId47"/>
      <p:bold r:id="rId48"/>
    </p:embeddedFont>
    <p:embeddedFont>
      <p:font typeface="Poppins" panose="00000500000000000000" pitchFamily="2" charset="-94"/>
      <p:regular r:id="rId49"/>
      <p:bold r:id="rId50"/>
      <p:italic r:id="rId51"/>
      <p:boldItalic r:id="rId52"/>
    </p:embeddedFont>
    <p:embeddedFont>
      <p:font typeface="Poppins Medium" panose="00000600000000000000" pitchFamily="2" charset="-94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38" d="100"/>
          <a:sy n="138" d="100"/>
        </p:scale>
        <p:origin x="114" y="6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 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EB2AB-0716-6FD3-9338-52A1ABD13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17" y="484908"/>
            <a:ext cx="4173682" cy="41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500191"/>
            <a:ext cx="8410500" cy="326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823275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823275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104262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method calls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 / gRPC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database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DELETED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395018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B0E0B-48CC-2377-DC6E-A9097862A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94" y="497647"/>
            <a:ext cx="4148206" cy="414820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/ 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1596</Words>
  <Application>Microsoft Office PowerPoint</Application>
  <PresentationFormat>On-screen Show (16:9)</PresentationFormat>
  <Paragraphs>289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Courier New</vt:lpstr>
      <vt:lpstr>Arial</vt:lpstr>
      <vt:lpstr>Poppins Medium</vt:lpstr>
      <vt:lpstr>Poppins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190</cp:revision>
  <dcterms:modified xsi:type="dcterms:W3CDTF">2024-10-05T15:38:32Z</dcterms:modified>
</cp:coreProperties>
</file>